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hone screen&#10;&#10;Description automatically generated">
            <a:extLst>
              <a:ext uri="{FF2B5EF4-FFF2-40B4-BE49-F238E27FC236}">
                <a16:creationId xmlns:a16="http://schemas.microsoft.com/office/drawing/2014/main" id="{AFE0B234-019C-C7A6-68BB-F1314643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phone screen&#10;&#10;Description automatically generated">
            <a:extLst>
              <a:ext uri="{FF2B5EF4-FFF2-40B4-BE49-F238E27FC236}">
                <a16:creationId xmlns:a16="http://schemas.microsoft.com/office/drawing/2014/main" id="{2C3B002C-D4C0-857A-82B8-2170A272B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hone screen&#10;&#10;Description automatically generated">
            <a:extLst>
              <a:ext uri="{FF2B5EF4-FFF2-40B4-BE49-F238E27FC236}">
                <a16:creationId xmlns:a16="http://schemas.microsoft.com/office/drawing/2014/main" id="{6FDD7E91-3EC9-7B5B-0163-028E570C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hone screen&#10;&#10;Description automatically generated">
            <a:extLst>
              <a:ext uri="{FF2B5EF4-FFF2-40B4-BE49-F238E27FC236}">
                <a16:creationId xmlns:a16="http://schemas.microsoft.com/office/drawing/2014/main" id="{CD38EBAD-9C1B-D2DF-D003-5D10CE126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B64F4-05DF-7B59-5040-F1BC4E32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82C5170-AA0B-9692-3081-6ECE7B92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69</cp:revision>
  <dcterms:created xsi:type="dcterms:W3CDTF">2017-10-04T18:30:35Z</dcterms:created>
  <dcterms:modified xsi:type="dcterms:W3CDTF">2024-10-22T13:44:49Z</dcterms:modified>
</cp:coreProperties>
</file>